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258" r:id="rId3"/>
    <p:sldId id="259" r:id="rId4"/>
    <p:sldId id="260" r:id="rId5"/>
    <p:sldId id="261" r:id="rId6"/>
    <p:sldId id="264" r:id="rId7"/>
    <p:sldId id="265" r:id="rId8"/>
    <p:sldId id="273" r:id="rId9"/>
    <p:sldId id="277" r:id="rId10"/>
    <p:sldId id="278" r:id="rId11"/>
    <p:sldId id="279" r:id="rId12"/>
    <p:sldId id="280" r:id="rId13"/>
    <p:sldId id="282" r:id="rId14"/>
    <p:sldId id="285" r:id="rId15"/>
    <p:sldId id="287" r:id="rId16"/>
    <p:sldId id="288" r:id="rId17"/>
    <p:sldId id="289" r:id="rId18"/>
    <p:sldId id="290" r:id="rId19"/>
    <p:sldId id="286" r:id="rId20"/>
    <p:sldId id="292" r:id="rId21"/>
    <p:sldId id="293" r:id="rId22"/>
    <p:sldId id="294" r:id="rId23"/>
    <p:sldId id="296" r:id="rId24"/>
    <p:sldId id="297" r:id="rId25"/>
    <p:sldId id="298" r:id="rId26"/>
    <p:sldId id="299" r:id="rId27"/>
    <p:sldId id="300" r:id="rId28"/>
    <p:sldId id="301" r:id="rId29"/>
    <p:sldId id="306" r:id="rId30"/>
    <p:sldId id="307" r:id="rId31"/>
    <p:sldId id="308" r:id="rId32"/>
    <p:sldId id="309" r:id="rId33"/>
    <p:sldId id="310" r:id="rId34"/>
    <p:sldId id="311" r:id="rId35"/>
    <p:sldId id="313" r:id="rId3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86C9F2B6-7224-44E6-8AD7-A9EC7A2CB8E8}">
          <p14:sldIdLst>
            <p14:sldId id="318"/>
            <p14:sldId id="258"/>
            <p14:sldId id="259"/>
            <p14:sldId id="260"/>
            <p14:sldId id="261"/>
            <p14:sldId id="264"/>
            <p14:sldId id="265"/>
            <p14:sldId id="273"/>
            <p14:sldId id="277"/>
          </p14:sldIdLst>
        </p14:section>
        <p14:section name="Başlıksız Bölüm" id="{50147EC3-AF55-4104-BB18-88DD7295B9DA}">
          <p14:sldIdLst>
            <p14:sldId id="278"/>
            <p14:sldId id="279"/>
            <p14:sldId id="280"/>
            <p14:sldId id="282"/>
            <p14:sldId id="285"/>
            <p14:sldId id="287"/>
            <p14:sldId id="288"/>
            <p14:sldId id="289"/>
            <p14:sldId id="290"/>
            <p14:sldId id="286"/>
            <p14:sldId id="292"/>
            <p14:sldId id="293"/>
            <p14:sldId id="294"/>
            <p14:sldId id="296"/>
            <p14:sldId id="297"/>
            <p14:sldId id="298"/>
            <p14:sldId id="299"/>
            <p14:sldId id="300"/>
            <p14:sldId id="301"/>
            <p14:sldId id="306"/>
            <p14:sldId id="307"/>
            <p14:sldId id="308"/>
            <p14:sldId id="309"/>
            <p14:sldId id="310"/>
            <p14:sldId id="311"/>
            <p14:sldId id="31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8.06.2017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‘</a:t>
            </a:r>
            <a: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’DEĞERLERİNE ÖNEM VEREN KALİTELİ EĞİTİMİN ADRESİ’’</a:t>
            </a:r>
            <a:br>
              <a:rPr lang="tr-T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408711" cy="4281339"/>
          </a:xfrm>
        </p:spPr>
      </p:pic>
    </p:spTree>
    <p:extLst>
      <p:ext uri="{BB962C8B-B14F-4D97-AF65-F5344CB8AC3E}">
        <p14:creationId xmlns:p14="http://schemas.microsoft.com/office/powerpoint/2010/main" val="41037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PROJELER</a:t>
            </a:r>
            <a:endParaRPr lang="tr-TR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HER SINIFIN BİR YETİM KARDEŞİ VAR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50" y="2176246"/>
            <a:ext cx="2963487" cy="3948545"/>
          </a:xfrm>
        </p:spPr>
      </p:pic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340769"/>
            <a:ext cx="4041775" cy="648072"/>
          </a:xfrm>
        </p:spPr>
        <p:txBody>
          <a:bodyPr/>
          <a:lstStyle/>
          <a:p>
            <a:r>
              <a:rPr lang="tr-TR" dirty="0" smtClean="0"/>
              <a:t>KİTAP OKUYAN YEDİLER</a:t>
            </a:r>
            <a:endParaRPr lang="tr-TR" dirty="0"/>
          </a:p>
        </p:txBody>
      </p:sp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20" y="2174875"/>
            <a:ext cx="2793384" cy="3951288"/>
          </a:xfrm>
        </p:spPr>
      </p:pic>
    </p:spTree>
    <p:extLst>
      <p:ext uri="{BB962C8B-B14F-4D97-AF65-F5344CB8AC3E}">
        <p14:creationId xmlns:p14="http://schemas.microsoft.com/office/powerpoint/2010/main" val="33062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EVİN OKULA YAKINLAŞMASI VE DEĞİŞEN ANNE BABA ROLLERİ PROJESİ</a:t>
            </a: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9883">
            <a:off x="457200" y="2348880"/>
            <a:ext cx="4040188" cy="3316709"/>
          </a:xfrm>
        </p:spPr>
      </p:pic>
      <p:pic>
        <p:nvPicPr>
          <p:cNvPr id="8" name="İçerik Yer Tutucus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378">
            <a:off x="4645025" y="2348881"/>
            <a:ext cx="4041775" cy="3317304"/>
          </a:xfrm>
        </p:spPr>
      </p:pic>
    </p:spTree>
    <p:extLst>
      <p:ext uri="{BB962C8B-B14F-4D97-AF65-F5344CB8AC3E}">
        <p14:creationId xmlns:p14="http://schemas.microsoft.com/office/powerpoint/2010/main" val="28566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İçerik Yer Tutucusu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86982086"/>
              </p:ext>
            </p:extLst>
          </p:nvPr>
        </p:nvGraphicFramePr>
        <p:xfrm>
          <a:off x="467543" y="620689"/>
          <a:ext cx="8219256" cy="5616622"/>
        </p:xfrm>
        <a:graphic>
          <a:graphicData uri="http://schemas.openxmlformats.org/drawingml/2006/table">
            <a:tbl>
              <a:tblPr firstRow="1" firstCol="1" bandRow="1"/>
              <a:tblGrid>
                <a:gridCol w="2644179"/>
                <a:gridCol w="1752167"/>
                <a:gridCol w="1431821"/>
                <a:gridCol w="1079618"/>
                <a:gridCol w="1311471"/>
              </a:tblGrid>
              <a:tr h="330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KONU</a:t>
                      </a:r>
                      <a:endParaRPr lang="tr-T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GÖREVLİ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KURUMU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TARİH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SAAT</a:t>
                      </a:r>
                      <a:endParaRPr lang="tr-TR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Ergenlik dönemi ve  özellikleri, ergenlikte davranış bozuklukları ve çözüm yolları- Madde bağımlılığı ve zararlı alışkanlıklarla mücadele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M. Serdar  İSPİR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ERDEMLİ REHBERLİK VE ARAŞTIRMA MERKEZİ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16.03.2016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20.00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27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Televizyon, cep telefonu, internet ve sosyal medya(fırsatlar ve tehditler)-Çocuklarda kitap okuma alışkanlığı kazandırılmasının önemi ve aileye düşen görevler.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Osman Zafer ŞAHİN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Akdeniz Ortaokulu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23.03.2017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20.00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Çocukluk ve gençlik döneminde din eğitimi-Çocuklarda ahlaki gelişim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Enis YILDIRIM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Erdemli Çıraklık Eğitim Merkezi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12.04.2017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20.00</a:t>
                      </a:r>
                    </a:p>
                  </a:txBody>
                  <a:tcPr marL="46960" marR="4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474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Değerlerimiz ve  Biz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58" y="1602119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val="68133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flipH="1">
            <a:off x="457200" y="274638"/>
            <a:ext cx="8229600" cy="6250706"/>
          </a:xfr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r-TR" dirty="0" smtClean="0"/>
              <a:t>YARIŞMALAR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481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ARAPÇA ŞARKI YARIŞMASI MERSİN</a:t>
            </a:r>
            <a:endParaRPr lang="tr-TR" dirty="0"/>
          </a:p>
        </p:txBody>
      </p:sp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879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ARAPÇA ŞARKI YARIŞMASI MERSİN</a:t>
            </a:r>
          </a:p>
        </p:txBody>
      </p:sp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233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 smtClean="0"/>
              <a:t>İLAHİ SÖYLEME YARIŞMASI</a:t>
            </a:r>
            <a:endParaRPr lang="tr-TR" dirty="0"/>
          </a:p>
        </p:txBody>
      </p:sp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90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/>
              <a:t>İLAHİ SÖYLEME YARIŞMASI</a:t>
            </a:r>
          </a:p>
        </p:txBody>
      </p:sp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607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15 TEMMUZ ŞEHİTLERİ ŞİİR YARIŞMASI MERSİN</a:t>
            </a:r>
            <a:endParaRPr lang="tr-TR" dirty="0"/>
          </a:p>
        </p:txBody>
      </p:sp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2230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AKADEMİK ÇALIŞMALAR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 smtClean="0"/>
              <a:t>DENEMELER</a:t>
            </a:r>
            <a:endParaRPr lang="tr-TR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smtClean="0"/>
              <a:t>TESTLER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51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SOSYAL VE KÜLTÜREL FAALİYETLER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000" dirty="0" smtClean="0"/>
              <a:t>40 ŞAİR 40 ŞİİR ETKİNLİĞİ</a:t>
            </a:r>
          </a:p>
          <a:p>
            <a:r>
              <a:rPr lang="tr-TR" sz="2000" dirty="0" smtClean="0"/>
              <a:t>OKUL BAHÇESİNE ÇİÇEK DİKİMİ</a:t>
            </a:r>
          </a:p>
          <a:p>
            <a:r>
              <a:rPr lang="tr-TR" sz="2000" dirty="0" smtClean="0"/>
              <a:t>CAMİ VE DİN GÖREVLİLERİ HAFTASI</a:t>
            </a:r>
          </a:p>
          <a:p>
            <a:r>
              <a:rPr lang="tr-TR" sz="2000" dirty="0" smtClean="0"/>
              <a:t>CUMA İKRAMLARI</a:t>
            </a:r>
          </a:p>
          <a:p>
            <a:r>
              <a:rPr lang="tr-TR" sz="2000" dirty="0" smtClean="0"/>
              <a:t>KAHVALTI PROGRAMI</a:t>
            </a:r>
          </a:p>
          <a:p>
            <a:r>
              <a:rPr lang="tr-TR" sz="2000" dirty="0" smtClean="0"/>
              <a:t>KERMES</a:t>
            </a:r>
          </a:p>
          <a:p>
            <a:r>
              <a:rPr lang="tr-TR" sz="2000" dirty="0" smtClean="0"/>
              <a:t>KUTLU DOĞUM VE MEVLİD KANDİLİ</a:t>
            </a:r>
          </a:p>
          <a:p>
            <a:r>
              <a:rPr lang="tr-TR" sz="2000" dirty="0" smtClean="0"/>
              <a:t>Pİ GÜNÜ</a:t>
            </a:r>
          </a:p>
          <a:p>
            <a:r>
              <a:rPr lang="tr-TR" sz="2000" dirty="0" smtClean="0"/>
              <a:t>PİKNİK</a:t>
            </a:r>
          </a:p>
          <a:p>
            <a:r>
              <a:rPr lang="tr-TR" sz="2000" dirty="0" smtClean="0"/>
              <a:t>RESİM SERGİSİ</a:t>
            </a:r>
          </a:p>
          <a:p>
            <a:r>
              <a:rPr lang="tr-TR" sz="2000" dirty="0" smtClean="0"/>
              <a:t>İKRAMLAR</a:t>
            </a:r>
          </a:p>
          <a:p>
            <a:r>
              <a:rPr lang="tr-TR" sz="2000" dirty="0" smtClean="0"/>
              <a:t>TÖRENLERDE HADİS VE ŞİİR OKUMA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218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1361">
            <a:off x="481195" y="2245495"/>
            <a:ext cx="4038600" cy="2994995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052736"/>
            <a:ext cx="3394472" cy="5073427"/>
          </a:xfrm>
        </p:spPr>
      </p:pic>
    </p:spTree>
    <p:extLst>
      <p:ext uri="{BB962C8B-B14F-4D97-AF65-F5344CB8AC3E}">
        <p14:creationId xmlns:p14="http://schemas.microsoft.com/office/powerpoint/2010/main" val="8696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58752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03" y="1602119"/>
            <a:ext cx="3391593" cy="452212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03" y="1602119"/>
            <a:ext cx="3391593" cy="4522124"/>
          </a:xfrm>
        </p:spPr>
      </p:pic>
    </p:spTree>
    <p:extLst>
      <p:ext uri="{BB962C8B-B14F-4D97-AF65-F5344CB8AC3E}">
        <p14:creationId xmlns:p14="http://schemas.microsoft.com/office/powerpoint/2010/main" val="35889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03" y="1602119"/>
            <a:ext cx="3391593" cy="4522124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03" y="1602119"/>
            <a:ext cx="3391593" cy="4522124"/>
          </a:xfrm>
        </p:spPr>
      </p:pic>
    </p:spTree>
    <p:extLst>
      <p:ext uri="{BB962C8B-B14F-4D97-AF65-F5344CB8AC3E}">
        <p14:creationId xmlns:p14="http://schemas.microsoft.com/office/powerpoint/2010/main" val="361698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600200"/>
            <a:ext cx="3392396" cy="45259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02" y="1600200"/>
            <a:ext cx="3392396" cy="4525963"/>
          </a:xfrm>
        </p:spPr>
      </p:pic>
    </p:spTree>
    <p:extLst>
      <p:ext uri="{BB962C8B-B14F-4D97-AF65-F5344CB8AC3E}">
        <p14:creationId xmlns:p14="http://schemas.microsoft.com/office/powerpoint/2010/main" val="23584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02" y="1600200"/>
            <a:ext cx="3392396" cy="4525963"/>
          </a:xfrm>
        </p:spPr>
      </p:pic>
    </p:spTree>
    <p:extLst>
      <p:ext uri="{BB962C8B-B14F-4D97-AF65-F5344CB8AC3E}">
        <p14:creationId xmlns:p14="http://schemas.microsoft.com/office/powerpoint/2010/main" val="1137915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600200"/>
            <a:ext cx="3392396" cy="45259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945069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2776"/>
            <a:ext cx="4038600" cy="3964880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84784"/>
            <a:ext cx="4038600" cy="3892872"/>
          </a:xfrm>
        </p:spPr>
      </p:pic>
    </p:spTree>
    <p:extLst>
      <p:ext uri="{BB962C8B-B14F-4D97-AF65-F5344CB8AC3E}">
        <p14:creationId xmlns:p14="http://schemas.microsoft.com/office/powerpoint/2010/main" val="383525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600200"/>
            <a:ext cx="3392396" cy="45259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02" y="1600200"/>
            <a:ext cx="3392396" cy="4525963"/>
          </a:xfrm>
        </p:spPr>
      </p:pic>
    </p:spTree>
    <p:extLst>
      <p:ext uri="{BB962C8B-B14F-4D97-AF65-F5344CB8AC3E}">
        <p14:creationId xmlns:p14="http://schemas.microsoft.com/office/powerpoint/2010/main" val="345220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289451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919" y="836613"/>
            <a:ext cx="3967162" cy="528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:\2016-2017\AKADEMİK ÇALIŞMALAR\DENEME\DENEMELERDE DERECEYE GİRENLER\1.DENEME\IMG_20161118_083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96044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661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3" y="1600200"/>
            <a:ext cx="2545854" cy="45259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361342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573" y="1600200"/>
            <a:ext cx="2545854" cy="45259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7325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195458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2856"/>
            <a:ext cx="4038600" cy="2866181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2856"/>
            <a:ext cx="4038600" cy="2866181"/>
          </a:xfrm>
        </p:spPr>
      </p:pic>
    </p:spTree>
    <p:extLst>
      <p:ext uri="{BB962C8B-B14F-4D97-AF65-F5344CB8AC3E}">
        <p14:creationId xmlns:p14="http://schemas.microsoft.com/office/powerpoint/2010/main" val="107451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4038600" cy="3892872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84784"/>
            <a:ext cx="4038600" cy="3892872"/>
          </a:xfrm>
        </p:spPr>
      </p:pic>
    </p:spTree>
    <p:extLst>
      <p:ext uri="{BB962C8B-B14F-4D97-AF65-F5344CB8AC3E}">
        <p14:creationId xmlns:p14="http://schemas.microsoft.com/office/powerpoint/2010/main" val="41003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600200"/>
            <a:ext cx="3392396" cy="45259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69374"/>
            <a:ext cx="4038600" cy="4387615"/>
          </a:xfrm>
        </p:spPr>
      </p:pic>
    </p:spTree>
    <p:extLst>
      <p:ext uri="{BB962C8B-B14F-4D97-AF65-F5344CB8AC3E}">
        <p14:creationId xmlns:p14="http://schemas.microsoft.com/office/powerpoint/2010/main" val="13906383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İçerik Yer Tutucusu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067128" cy="5300346"/>
          </a:xfrm>
        </p:spPr>
      </p:pic>
    </p:spTree>
    <p:extLst>
      <p:ext uri="{BB962C8B-B14F-4D97-AF65-F5344CB8AC3E}">
        <p14:creationId xmlns:p14="http://schemas.microsoft.com/office/powerpoint/2010/main" val="175386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9" y="765175"/>
            <a:ext cx="4020741" cy="5360988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29" y="765175"/>
            <a:ext cx="4020741" cy="5360988"/>
          </a:xfrm>
        </p:spPr>
      </p:pic>
    </p:spTree>
    <p:extLst>
      <p:ext uri="{BB962C8B-B14F-4D97-AF65-F5344CB8AC3E}">
        <p14:creationId xmlns:p14="http://schemas.microsoft.com/office/powerpoint/2010/main" val="21787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3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DERECE YAPANLARA HEDİYELER VERDİK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03" y="1602119"/>
            <a:ext cx="3391593" cy="4522124"/>
          </a:xfrm>
        </p:spPr>
      </p:pic>
      <p:pic>
        <p:nvPicPr>
          <p:cNvPr id="10" name="İçerik Yer Tutucusu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03" y="1602119"/>
            <a:ext cx="3391593" cy="4522124"/>
          </a:xfrm>
        </p:spPr>
      </p:pic>
    </p:spTree>
    <p:extLst>
      <p:ext uri="{BB962C8B-B14F-4D97-AF65-F5344CB8AC3E}">
        <p14:creationId xmlns:p14="http://schemas.microsoft.com/office/powerpoint/2010/main" val="17295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dirty="0" smtClean="0"/>
              <a:t>BAĞIMLILIKLA MÜCADELE</a:t>
            </a:r>
          </a:p>
          <a:p>
            <a:endParaRPr lang="tr-TR" dirty="0" smtClean="0"/>
          </a:p>
          <a:p>
            <a:r>
              <a:rPr lang="tr-TR" dirty="0" smtClean="0"/>
              <a:t>DEĞERLER EĞİTİMİ</a:t>
            </a:r>
          </a:p>
          <a:p>
            <a:endParaRPr lang="tr-TR" dirty="0" smtClean="0"/>
          </a:p>
          <a:p>
            <a:r>
              <a:rPr lang="tr-TR" dirty="0" smtClean="0"/>
              <a:t>KURANLA DİRİLİŞ</a:t>
            </a:r>
          </a:p>
          <a:p>
            <a:endParaRPr lang="tr-TR" dirty="0" smtClean="0"/>
          </a:p>
          <a:p>
            <a:r>
              <a:rPr lang="tr-TR" dirty="0" smtClean="0"/>
              <a:t>ÖZBAKIM VE KİŞİSEL TEMİZLİK</a:t>
            </a:r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332656"/>
            <a:ext cx="3008313" cy="579350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 dirty="0" smtClean="0"/>
          </a:p>
          <a:p>
            <a:endParaRPr lang="tr-TR" dirty="0"/>
          </a:p>
          <a:p>
            <a:r>
              <a:rPr lang="tr-TR" sz="4800" dirty="0" smtClean="0"/>
              <a:t>KARİYER GÜNLERİ</a:t>
            </a:r>
            <a:endParaRPr lang="tr-TR" sz="4800" dirty="0"/>
          </a:p>
        </p:txBody>
      </p:sp>
    </p:spTree>
    <p:extLst>
      <p:ext uri="{BB962C8B-B14F-4D97-AF65-F5344CB8AC3E}">
        <p14:creationId xmlns:p14="http://schemas.microsoft.com/office/powerpoint/2010/main" val="361296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800" dirty="0"/>
              <a:t>KİTAP KAMPANYASI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65" y="273526"/>
            <a:ext cx="4389120" cy="5852160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tr-TR" dirty="0" smtClean="0"/>
          </a:p>
          <a:p>
            <a:r>
              <a:rPr lang="tr-TR" sz="1600" dirty="0" smtClean="0"/>
              <a:t>ERDEMLİ </a:t>
            </a:r>
            <a:r>
              <a:rPr lang="tr-TR" sz="1600" dirty="0"/>
              <a:t>SEMERKAND TEMSİLCİLİĞİ OKULUMUZ ÖĞRENCİ VE ÖĞRETMENLERİNE KİTAP  KAMPANYASI DÜZENLEDİ.KAMPANYA  NETİCESİNDE  KÜTÜPHANEMİZ ZENGİNLEŞTİ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323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MESCİT SOHBETLERİ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600200"/>
            <a:ext cx="3392396" cy="4525963"/>
          </a:xfrm>
        </p:spPr>
      </p:pic>
      <p:pic>
        <p:nvPicPr>
          <p:cNvPr id="6" name="İçerik Yer Tutucus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02" y="1600200"/>
            <a:ext cx="3392396" cy="4525963"/>
          </a:xfrm>
        </p:spPr>
      </p:pic>
    </p:spTree>
    <p:extLst>
      <p:ext uri="{BB962C8B-B14F-4D97-AF65-F5344CB8AC3E}">
        <p14:creationId xmlns:p14="http://schemas.microsoft.com/office/powerpoint/2010/main" val="417395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198</Words>
  <Application>Microsoft Office PowerPoint</Application>
  <PresentationFormat>Ekran Gösterisi (4:3)</PresentationFormat>
  <Paragraphs>64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35</vt:i4>
      </vt:variant>
    </vt:vector>
  </HeadingPairs>
  <TitlesOfParts>
    <vt:vector size="36" baseType="lpstr">
      <vt:lpstr>Ofis Teması</vt:lpstr>
      <vt:lpstr> ‘’DEĞERLERİNE ÖNEM VEREN KALİTELİ EĞİTİMİN ADRESİ’’ </vt:lpstr>
      <vt:lpstr>AKADEMİK ÇALIŞMALAR</vt:lpstr>
      <vt:lpstr>PowerPoint Sunusu</vt:lpstr>
      <vt:lpstr>PowerPoint Sunusu</vt:lpstr>
      <vt:lpstr>PowerPoint Sunusu</vt:lpstr>
      <vt:lpstr>DERECE YAPANLARA HEDİYELER VERDİK</vt:lpstr>
      <vt:lpstr>PowerPoint Sunusu</vt:lpstr>
      <vt:lpstr>KİTAP KAMPANYASI </vt:lpstr>
      <vt:lpstr>MESCİT SOHBETLERİ</vt:lpstr>
      <vt:lpstr>PROJELER</vt:lpstr>
      <vt:lpstr>EVİN OKULA YAKINLAŞMASI VE DEĞİŞEN ANNE BABA ROLLERİ PROJESİ</vt:lpstr>
      <vt:lpstr>PowerPoint Sunusu</vt:lpstr>
      <vt:lpstr>Değerlerimiz ve  Biz</vt:lpstr>
      <vt:lpstr>YARIŞMALAR</vt:lpstr>
      <vt:lpstr>ARAPÇA ŞARKI YARIŞMASI MERSİN</vt:lpstr>
      <vt:lpstr>ARAPÇA ŞARKI YARIŞMASI MERSİN</vt:lpstr>
      <vt:lpstr>İLAHİ SÖYLEME YARIŞMASI</vt:lpstr>
      <vt:lpstr>İLAHİ SÖYLEME YARIŞMASI</vt:lpstr>
      <vt:lpstr>15 TEMMUZ ŞEHİTLERİ ŞİİR YARIŞMASI MERSİN</vt:lpstr>
      <vt:lpstr>SOSYAL VE KÜLTÜREL FAALİYETLER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TÖMÜK SİNAN SUVERİR İMAM HATİP ORTAOKULU</dc:title>
  <dc:creator>Adem</dc:creator>
  <cp:lastModifiedBy>Ahmet</cp:lastModifiedBy>
  <cp:revision>37</cp:revision>
  <dcterms:created xsi:type="dcterms:W3CDTF">2017-05-22T21:36:47Z</dcterms:created>
  <dcterms:modified xsi:type="dcterms:W3CDTF">2017-06-08T06:42:21Z</dcterms:modified>
</cp:coreProperties>
</file>